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1" r:id="rId7"/>
    <p:sldId id="260" r:id="rId8"/>
    <p:sldId id="263" r:id="rId9"/>
    <p:sldId id="264" r:id="rId10"/>
    <p:sldId id="267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896" y="9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660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752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587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15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51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757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577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16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76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704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72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D02F6-15C5-43F6-B68C-172F68E7330D}" type="datetimeFigureOut">
              <a:rPr lang="en-US" smtClean="0"/>
              <a:t>16/11/2017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BE831-DC22-4E14-A401-C46B10E31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051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EasyWeb Roadmap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Bao Trinh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11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Hoạt động Kiều Hối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935" y="1838325"/>
            <a:ext cx="8845130" cy="4351338"/>
          </a:xfrm>
        </p:spPr>
      </p:pic>
    </p:spTree>
    <p:extLst>
      <p:ext uri="{BB962C8B-B14F-4D97-AF65-F5344CB8AC3E}">
        <p14:creationId xmlns:p14="http://schemas.microsoft.com/office/powerpoint/2010/main" val="2048701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Nhân sự (đang phát triển)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Quản lý hồ sơ, lịch sử nhân viên</a:t>
            </a:r>
          </a:p>
          <a:p>
            <a:r>
              <a:rPr lang="en-US" smtClean="0"/>
              <a:t>quản lý chấm công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6831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Kế toán (chưa)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10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ERP: (chưa)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Tích hợp các open source</a:t>
            </a:r>
          </a:p>
          <a:p>
            <a:pPr lvl="1"/>
            <a:r>
              <a:rPr lang="en-US" smtClean="0"/>
              <a:t>Odoo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251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Website dựa trên đối tượng sử dụng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Web Front: dành cho Khách hàng: </a:t>
            </a:r>
          </a:p>
          <a:p>
            <a:pPr lvl="1"/>
            <a:r>
              <a:rPr lang="en-US" smtClean="0">
                <a:solidFill>
                  <a:schemeClr val="accent5"/>
                </a:solidFill>
              </a:rPr>
              <a:t>công khai cho mọi người</a:t>
            </a:r>
          </a:p>
          <a:p>
            <a:pPr lvl="1"/>
            <a:r>
              <a:rPr lang="en-US" smtClean="0">
                <a:solidFill>
                  <a:schemeClr val="accent5"/>
                </a:solidFill>
              </a:rPr>
              <a:t>ưu tiên cung cấp thông tin</a:t>
            </a:r>
            <a:endParaRPr lang="en-US" smtClean="0">
              <a:solidFill>
                <a:schemeClr val="accent5"/>
              </a:solidFill>
            </a:endParaRPr>
          </a:p>
          <a:p>
            <a:pPr lvl="1"/>
            <a:r>
              <a:rPr lang="en-US" smtClean="0"/>
              <a:t>giới thiệu doanh nghiệp, thông tin sản phẩm, ...</a:t>
            </a:r>
          </a:p>
          <a:p>
            <a:r>
              <a:rPr lang="en-US" smtClean="0"/>
              <a:t>Web Admin: dành cho Doanh Nghiệp</a:t>
            </a:r>
          </a:p>
          <a:p>
            <a:pPr lvl="1"/>
            <a:r>
              <a:rPr lang="en-US" smtClean="0">
                <a:solidFill>
                  <a:srgbClr val="00B050"/>
                </a:solidFill>
              </a:rPr>
              <a:t>giới hạn truy cập với account cung cấp</a:t>
            </a:r>
          </a:p>
          <a:p>
            <a:pPr lvl="1"/>
            <a:r>
              <a:rPr lang="en-US" smtClean="0">
                <a:solidFill>
                  <a:srgbClr val="00B050"/>
                </a:solidFill>
              </a:rPr>
              <a:t>tập trung vào tương tác, vận hành giữa con người và hệ thống</a:t>
            </a:r>
          </a:p>
          <a:p>
            <a:pPr lvl="1"/>
            <a:r>
              <a:rPr lang="en-US" smtClean="0"/>
              <a:t>hoạt động doanh nghiệp</a:t>
            </a:r>
          </a:p>
          <a:p>
            <a:pPr lvl="1"/>
            <a:r>
              <a:rPr lang="en-US" smtClean="0"/>
              <a:t>quản lý, thống kê, báo cáo</a:t>
            </a:r>
          </a:p>
          <a:p>
            <a:r>
              <a:rPr lang="en-US" smtClean="0">
                <a:solidFill>
                  <a:srgbClr val="FF0000"/>
                </a:solidFill>
              </a:rPr>
              <a:t>Tất cả websites đều được xây dựng bởi EasyWeb</a:t>
            </a:r>
            <a:endParaRPr lang="en-US">
              <a:solidFill>
                <a:srgbClr val="FF0000"/>
              </a:solidFill>
            </a:endParaRPr>
          </a:p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187482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Phân loại Web Front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Giới thiệu công ty , blog cá nhân (CV)</a:t>
            </a:r>
          </a:p>
          <a:p>
            <a:r>
              <a:rPr lang="en-US" smtClean="0"/>
              <a:t>Báo điện tử, cổng thông tin</a:t>
            </a:r>
          </a:p>
          <a:p>
            <a:r>
              <a:rPr lang="en-US" smtClean="0"/>
              <a:t>Diễn đàn (forum)</a:t>
            </a:r>
          </a:p>
          <a:p>
            <a:r>
              <a:rPr lang="en-US" smtClean="0"/>
              <a:t>Thương mại điện tử</a:t>
            </a:r>
          </a:p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01160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Web Front: giới thiệu công ty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107" y="1870795"/>
            <a:ext cx="3058216" cy="23044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1530" y="1825625"/>
            <a:ext cx="2622232" cy="23495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5024" y="1870795"/>
            <a:ext cx="2453876" cy="237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1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Web Front: báo điện tử, cổng thông tin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4518" y="1709739"/>
            <a:ext cx="2913356" cy="31464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531" y="1721902"/>
            <a:ext cx="2930068" cy="3146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0417" y="1709739"/>
            <a:ext cx="3202283" cy="315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66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Web Front:  diễn đàn, forum (có kế hoạch)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986" y="1690688"/>
            <a:ext cx="4012617" cy="38973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0" y="1690688"/>
            <a:ext cx="3942586" cy="389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85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Web Front: thương mại điện tử (chưa)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476750" cy="417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353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Phân loại Web Admin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Hoạt động kinh doanh:</a:t>
            </a:r>
          </a:p>
          <a:p>
            <a:r>
              <a:rPr lang="en-US" smtClean="0"/>
              <a:t>Chăm sóc khách hàng (CRM)</a:t>
            </a:r>
          </a:p>
          <a:p>
            <a:r>
              <a:rPr lang="en-US" smtClean="0"/>
              <a:t>Nhân Sự (HR)</a:t>
            </a:r>
          </a:p>
          <a:p>
            <a:r>
              <a:rPr lang="en-US" smtClean="0"/>
              <a:t>Kế Toán</a:t>
            </a:r>
          </a:p>
          <a:p>
            <a:r>
              <a:rPr lang="en-US" smtClean="0"/>
              <a:t>ERP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592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Quản lý Nghiệp Vụ Giám định EIC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0668"/>
            <a:ext cx="5905500" cy="368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376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232</Words>
  <Application>Microsoft Office PowerPoint</Application>
  <PresentationFormat>Widescreen</PresentationFormat>
  <Paragraphs>37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EasyWeb Roadmap</vt:lpstr>
      <vt:lpstr>Website dựa trên đối tượng sử dụng</vt:lpstr>
      <vt:lpstr>Phân loại Web Front</vt:lpstr>
      <vt:lpstr>Web Front: giới thiệu công ty</vt:lpstr>
      <vt:lpstr>Web Front: báo điện tử, cổng thông tin</vt:lpstr>
      <vt:lpstr>Web Front:  diễn đàn, forum (có kế hoạch)</vt:lpstr>
      <vt:lpstr>Web Front: thương mại điện tử (chưa)</vt:lpstr>
      <vt:lpstr>Phân loại Web Admin</vt:lpstr>
      <vt:lpstr>Quản lý Nghiệp Vụ Giám định EIC</vt:lpstr>
      <vt:lpstr>Hoạt động Kiều Hối</vt:lpstr>
      <vt:lpstr>Nhân sự (đang phát triển)</vt:lpstr>
      <vt:lpstr>Kế toán (chưa)</vt:lpstr>
      <vt:lpstr>ERP: (chưa)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quocbao</dc:creator>
  <cp:lastModifiedBy>quocbao</cp:lastModifiedBy>
  <cp:revision>7</cp:revision>
  <dcterms:created xsi:type="dcterms:W3CDTF">2017-11-16T02:02:58Z</dcterms:created>
  <dcterms:modified xsi:type="dcterms:W3CDTF">2017-11-16T02:47:39Z</dcterms:modified>
</cp:coreProperties>
</file>

<file path=docProps/thumbnail.jpeg>
</file>